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8388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>
        <p:scale>
          <a:sx n="69" d="100"/>
          <a:sy n="69" d="100"/>
        </p:scale>
        <p:origin x="42" y="-9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1387816" cy="302757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387816" cy="2971800"/>
          </a:xfrm>
          <a:prstGeom prst="rect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2843784"/>
            <a:ext cx="7132320" cy="128016"/>
          </a:xfrm>
          <a:prstGeom prst="rect">
            <a:avLst/>
          </a:prstGeom>
          <a:solidFill>
            <a:srgbClr val="BDA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7132320" y="2843784"/>
            <a:ext cx="7132320" cy="128016"/>
          </a:xfrm>
          <a:prstGeom prst="rect">
            <a:avLst/>
          </a:prstGeom>
          <a:solidFill>
            <a:srgbClr val="3D7F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4264640" y="2843784"/>
            <a:ext cx="7132320" cy="128016"/>
          </a:xfrm>
          <a:prstGeom prst="rect">
            <a:avLst/>
          </a:prstGeom>
          <a:solidFill>
            <a:srgbClr val="1836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411480"/>
            <a:ext cx="1371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0" b="0">
                <a:solidFill>
                  <a:srgbClr val="FFFFFF"/>
                </a:solidFill>
                <a:latin typeface="Arial"/>
              </a:rPr>
              <a:t>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20040"/>
            <a:ext cx="133502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  <a:latin typeface="Arial"/>
              </a:rPr>
              <a:t>SPATIAL HUMANITIES 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47088" y="1078992"/>
            <a:ext cx="13716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0">
                <a:solidFill>
                  <a:srgbClr val="FFFFFF"/>
                </a:solidFill>
                <a:latin typeface="Arial"/>
              </a:rPr>
              <a:t>Scientific Poster Template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47088" y="1645920"/>
            <a:ext cx="14630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>
                <a:solidFill>
                  <a:srgbClr val="F5F5F5"/>
                </a:solidFill>
                <a:latin typeface="Arial"/>
              </a:rPr>
              <a:t>Artificial Intelligence and Geotechnologies for Human Experiences</a:t>
            </a:r>
          </a:p>
        </p:txBody>
      </p:sp>
      <p:sp>
        <p:nvSpPr>
          <p:cNvPr id="11" name="Oval 10"/>
          <p:cNvSpPr/>
          <p:nvPr/>
        </p:nvSpPr>
        <p:spPr>
          <a:xfrm>
            <a:off x="15910559" y="2057400"/>
            <a:ext cx="384048" cy="384048"/>
          </a:xfrm>
          <a:prstGeom prst="ellipse">
            <a:avLst/>
          </a:prstGeom>
          <a:solidFill>
            <a:srgbClr val="BDA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16029431" y="2176272"/>
            <a:ext cx="146304" cy="146304"/>
          </a:xfrm>
          <a:prstGeom prst="ellipse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16596359" y="2057400"/>
            <a:ext cx="384048" cy="384048"/>
          </a:xfrm>
          <a:prstGeom prst="ellipse">
            <a:avLst/>
          </a:prstGeom>
          <a:solidFill>
            <a:srgbClr val="3D7F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16715231" y="2176272"/>
            <a:ext cx="146304" cy="146304"/>
          </a:xfrm>
          <a:prstGeom prst="ellipse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17282160" y="2057400"/>
            <a:ext cx="384048" cy="384048"/>
          </a:xfrm>
          <a:prstGeom prst="ellipse">
            <a:avLst/>
          </a:prstGeom>
          <a:solidFill>
            <a:srgbClr val="BDA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17401032" y="2176272"/>
            <a:ext cx="146304" cy="146304"/>
          </a:xfrm>
          <a:prstGeom prst="ellipse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18562320" y="502920"/>
            <a:ext cx="422452" cy="422452"/>
          </a:xfrm>
          <a:prstGeom prst="ellipse">
            <a:avLst/>
          </a:prstGeom>
          <a:solidFill>
            <a:srgbClr val="3D7F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8693079" y="633679"/>
            <a:ext cx="160934" cy="160934"/>
          </a:xfrm>
          <a:prstGeom prst="ellipse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19339560" y="502920"/>
            <a:ext cx="422452" cy="422452"/>
          </a:xfrm>
          <a:prstGeom prst="ellipse">
            <a:avLst/>
          </a:prstGeom>
          <a:solidFill>
            <a:srgbClr val="1836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19470319" y="633679"/>
            <a:ext cx="160934" cy="160934"/>
          </a:xfrm>
          <a:prstGeom prst="ellipse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640080" y="3383280"/>
            <a:ext cx="20116800" cy="1965960"/>
          </a:xfrm>
          <a:prstGeom prst="roundRect">
            <a:avLst/>
          </a:prstGeom>
          <a:solidFill>
            <a:srgbClr val="F8F8F6"/>
          </a:solidFill>
          <a:ln w="1524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14400" y="3657600"/>
            <a:ext cx="193852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dirty="0">
                <a:solidFill>
                  <a:srgbClr val="910E15"/>
                </a:solidFill>
                <a:latin typeface="Arial"/>
              </a:rPr>
              <a:t>Poster Title Goes Here and Can Span One or Two Lines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370832"/>
            <a:ext cx="1691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 b="0">
                <a:solidFill>
                  <a:srgbClr val="373737"/>
                </a:solidFill>
                <a:latin typeface="Arial"/>
              </a:rPr>
              <a:t>Author One¹, Author Two², Author Three³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4727448"/>
            <a:ext cx="1709928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373737"/>
                </a:solidFill>
                <a:latin typeface="Arial"/>
              </a:rPr>
              <a:t>¹ Affiliation One  |  ² Affiliation Two  |  ³ Affiliation Three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459200" y="4370832"/>
            <a:ext cx="3657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183663"/>
                </a:solidFill>
                <a:latin typeface="Arial"/>
              </a:rPr>
              <a:t>email@institution.edu</a:t>
            </a:r>
          </a:p>
          <a:p>
            <a:pPr algn="r"/>
            <a:r>
              <a:rPr sz="1200" i="1">
                <a:solidFill>
                  <a:srgbClr val="3D7F70"/>
                </a:solidFill>
                <a:latin typeface="Arial"/>
              </a:rPr>
              <a:t>QR / logo area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31520" y="5623559"/>
            <a:ext cx="6428232" cy="6297165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841248" y="6190487"/>
            <a:ext cx="6208776" cy="475488"/>
          </a:xfrm>
          <a:prstGeom prst="roundRect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05840" y="6245351"/>
            <a:ext cx="5879592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 dirty="0">
                <a:solidFill>
                  <a:srgbClr val="FFFFFF"/>
                </a:solidFill>
                <a:latin typeface="Arial"/>
              </a:rPr>
              <a:t>INTRODUCTION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1406" y="6778413"/>
            <a:ext cx="5916168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Briefly frame the research problem, context, and relevance.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Keep text concise and highly readable from a distance.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Aim for 3–5 short paragraphs or bullet points.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1520" y="12085316"/>
            <a:ext cx="6428232" cy="666664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30"/>
          <p:cNvSpPr/>
          <p:nvPr/>
        </p:nvSpPr>
        <p:spPr>
          <a:xfrm>
            <a:off x="841248" y="12652247"/>
            <a:ext cx="6208776" cy="475488"/>
          </a:xfrm>
          <a:prstGeom prst="roundRect">
            <a:avLst/>
          </a:prstGeom>
          <a:solidFill>
            <a:srgbClr val="3D7F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1005840" y="12707111"/>
            <a:ext cx="166423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PT" sz="1600" b="1" dirty="0" smtClean="0">
                <a:solidFill>
                  <a:srgbClr val="FFFFFF"/>
                </a:solidFill>
                <a:latin typeface="Arial"/>
              </a:rPr>
              <a:t>1-</a:t>
            </a:r>
            <a:r>
              <a:rPr sz="1600" b="1" dirty="0" smtClean="0">
                <a:solidFill>
                  <a:srgbClr val="FFFFFF"/>
                </a:solidFill>
                <a:latin typeface="Arial"/>
              </a:rPr>
              <a:t>OBJECTIVES</a:t>
            </a:r>
            <a:endParaRPr sz="16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87552" y="13274039"/>
            <a:ext cx="5916168" cy="49757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State the main aim of the study.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Add 2–4 specific objectives </a:t>
            </a:r>
            <a:r>
              <a:rPr lang="pt-PT" dirty="0" err="1" smtClean="0"/>
              <a:t>and</a:t>
            </a:r>
            <a:r>
              <a:rPr lang="pt-PT" dirty="0" smtClean="0"/>
              <a:t>/</a:t>
            </a:r>
            <a:r>
              <a:rPr dirty="0" smtClean="0"/>
              <a:t>or </a:t>
            </a:r>
            <a:r>
              <a:rPr dirty="0"/>
              <a:t>research questions.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31520" y="19163446"/>
            <a:ext cx="6428232" cy="8981786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841248" y="19764238"/>
            <a:ext cx="6208776" cy="475488"/>
          </a:xfrm>
          <a:prstGeom prst="roundRect">
            <a:avLst/>
          </a:prstGeom>
          <a:solidFill>
            <a:srgbClr val="1836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1005840" y="19862114"/>
            <a:ext cx="139172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PT" sz="1600" b="1" dirty="0" smtClean="0">
                <a:solidFill>
                  <a:srgbClr val="FFFFFF"/>
                </a:solidFill>
                <a:latin typeface="Arial"/>
              </a:rPr>
              <a:t>2-</a:t>
            </a:r>
            <a:r>
              <a:rPr sz="1600" b="1" dirty="0" smtClean="0">
                <a:solidFill>
                  <a:srgbClr val="FFFFFF"/>
                </a:solidFill>
                <a:latin typeface="Arial"/>
              </a:rPr>
              <a:t>METHODS</a:t>
            </a:r>
            <a:endParaRPr sz="16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87552" y="20419898"/>
            <a:ext cx="5916168" cy="4846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Design, sample, setting, instruments, and procedures.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Prefer short bullets over long narrative blocks.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Add a workflow figure or map whenever possible.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51560" y="22043805"/>
            <a:ext cx="5788152" cy="5387623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1280160" y="24505920"/>
            <a:ext cx="5330952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 i="1" dirty="0">
                <a:solidFill>
                  <a:srgbClr val="828282"/>
                </a:solidFill>
                <a:latin typeface="Arial"/>
              </a:rPr>
              <a:t>Figure / Map / Diagram Placeholder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479792" y="5623559"/>
            <a:ext cx="6428232" cy="22521673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>
            <a:off x="7589519" y="6183716"/>
            <a:ext cx="6208776" cy="475488"/>
          </a:xfrm>
          <a:prstGeom prst="roundRect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7754112" y="6238580"/>
            <a:ext cx="130593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PT" sz="1600" b="1" dirty="0" smtClean="0">
                <a:solidFill>
                  <a:srgbClr val="FFFFFF"/>
                </a:solidFill>
                <a:latin typeface="Arial"/>
              </a:rPr>
              <a:t>3-</a:t>
            </a:r>
            <a:r>
              <a:rPr sz="1600" b="1" dirty="0" smtClean="0">
                <a:solidFill>
                  <a:srgbClr val="FFFFFF"/>
                </a:solidFill>
                <a:latin typeface="Arial"/>
              </a:rPr>
              <a:t>RESULTS</a:t>
            </a:r>
            <a:endParaRPr sz="16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35823" y="6744548"/>
            <a:ext cx="5916168" cy="10241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Present only the most important findings.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Use charts, maps, images, tables, or key statistics.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Captions should be short and self-explanatory.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772400" y="9518225"/>
            <a:ext cx="2779776" cy="2651760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ectangle 44"/>
          <p:cNvSpPr/>
          <p:nvPr/>
        </p:nvSpPr>
        <p:spPr>
          <a:xfrm>
            <a:off x="10826496" y="9518225"/>
            <a:ext cx="2779776" cy="2651760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7909560" y="10615505"/>
            <a:ext cx="25054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828282"/>
                </a:solidFill>
                <a:latin typeface="Arial"/>
              </a:rPr>
              <a:t>Insert chart, table, map,
or image here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963656" y="10615505"/>
            <a:ext cx="25054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828282"/>
                </a:solidFill>
                <a:latin typeface="Arial"/>
              </a:rPr>
              <a:t>Insert chart, table, map,
or image here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772400" y="13038665"/>
            <a:ext cx="2779776" cy="2651760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ectangle 48"/>
          <p:cNvSpPr/>
          <p:nvPr/>
        </p:nvSpPr>
        <p:spPr>
          <a:xfrm>
            <a:off x="10826496" y="13038665"/>
            <a:ext cx="2779776" cy="2651760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7909560" y="14135945"/>
            <a:ext cx="25054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828282"/>
                </a:solidFill>
                <a:latin typeface="Arial"/>
              </a:rPr>
              <a:t>Insert chart, table, map,
or image here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963656" y="14135945"/>
            <a:ext cx="25054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828282"/>
                </a:solidFill>
                <a:latin typeface="Arial"/>
              </a:rPr>
              <a:t>Insert chart, table, map,
or image here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72400" y="16559105"/>
            <a:ext cx="2779776" cy="2651760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Rectangle 52"/>
          <p:cNvSpPr/>
          <p:nvPr/>
        </p:nvSpPr>
        <p:spPr>
          <a:xfrm>
            <a:off x="10826496" y="16559105"/>
            <a:ext cx="2779776" cy="2651760"/>
          </a:xfrm>
          <a:prstGeom prst="rect">
            <a:avLst/>
          </a:prstGeom>
          <a:solidFill>
            <a:srgbClr val="F8F8F6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7909560" y="17656385"/>
            <a:ext cx="25054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828282"/>
                </a:solidFill>
                <a:latin typeface="Arial"/>
              </a:rPr>
              <a:t>Insert chart, table, map,
or image here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963656" y="17656385"/>
            <a:ext cx="25054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 i="1">
                <a:solidFill>
                  <a:srgbClr val="828282"/>
                </a:solidFill>
                <a:latin typeface="Arial"/>
              </a:rPr>
              <a:t>Insert chart, table, map,
or image here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14228064" y="5623560"/>
            <a:ext cx="6428232" cy="40233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Rounded Rectangle 56"/>
          <p:cNvSpPr/>
          <p:nvPr/>
        </p:nvSpPr>
        <p:spPr>
          <a:xfrm>
            <a:off x="14337792" y="6055021"/>
            <a:ext cx="6208776" cy="475488"/>
          </a:xfrm>
          <a:prstGeom prst="roundRect">
            <a:avLst/>
          </a:prstGeom>
          <a:solidFill>
            <a:srgbClr val="3D7F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14502384" y="6109885"/>
            <a:ext cx="164179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PT" sz="1600" b="1" dirty="0" smtClean="0">
                <a:solidFill>
                  <a:srgbClr val="FFFFFF"/>
                </a:solidFill>
                <a:latin typeface="Arial"/>
              </a:rPr>
              <a:t>4-</a:t>
            </a:r>
            <a:r>
              <a:rPr sz="1600" b="1" dirty="0" smtClean="0">
                <a:solidFill>
                  <a:srgbClr val="FFFFFF"/>
                </a:solidFill>
                <a:latin typeface="Arial"/>
              </a:rPr>
              <a:t>DISCUSSION</a:t>
            </a:r>
            <a:endParaRPr sz="16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4484096" y="6676813"/>
            <a:ext cx="5916168" cy="3108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Interpret the findings and relate them to the literature.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Highlight what is new, relevant, or transferable.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4228064" y="9875519"/>
            <a:ext cx="6428232" cy="13001913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Rounded Rectangle 60"/>
          <p:cNvSpPr/>
          <p:nvPr/>
        </p:nvSpPr>
        <p:spPr>
          <a:xfrm>
            <a:off x="14372674" y="10527123"/>
            <a:ext cx="6208776" cy="475488"/>
          </a:xfrm>
          <a:prstGeom prst="roundRect">
            <a:avLst/>
          </a:prstGeom>
          <a:solidFill>
            <a:srgbClr val="1836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14537266" y="10581987"/>
            <a:ext cx="1880643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t-PT" sz="1600" b="1" smtClean="0">
                <a:solidFill>
                  <a:srgbClr val="FFFFFF"/>
                </a:solidFill>
                <a:latin typeface="Arial"/>
              </a:rPr>
              <a:t>5-</a:t>
            </a:r>
            <a:r>
              <a:rPr sz="1600" b="1" smtClean="0">
                <a:solidFill>
                  <a:srgbClr val="FFFFFF"/>
                </a:solidFill>
                <a:latin typeface="Arial"/>
              </a:rPr>
              <a:t>CONCLUSIONS</a:t>
            </a:r>
            <a:endParaRPr sz="16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518978" y="11148915"/>
            <a:ext cx="5916168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Summarize 2–4 take-home messages.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t>• Add practical implications or future directions.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4337792" y="23106032"/>
            <a:ext cx="6428232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Rounded Rectangle 64"/>
          <p:cNvSpPr/>
          <p:nvPr/>
        </p:nvSpPr>
        <p:spPr>
          <a:xfrm>
            <a:off x="14438376" y="23316629"/>
            <a:ext cx="6208776" cy="475488"/>
          </a:xfrm>
          <a:prstGeom prst="roundRect">
            <a:avLst/>
          </a:prstGeom>
          <a:solidFill>
            <a:srgbClr val="910E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14602968" y="23371493"/>
            <a:ext cx="5879592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Arial"/>
              </a:rPr>
              <a:t>REFERENCES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4584680" y="23938421"/>
            <a:ext cx="5916168" cy="72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Use a reduced reference list</a:t>
            </a:r>
            <a:r>
              <a:rPr lang="pt-PT" dirty="0"/>
              <a:t> </a:t>
            </a:r>
            <a:r>
              <a:rPr lang="pt-PT" dirty="0" err="1"/>
              <a:t>with</a:t>
            </a:r>
            <a:r>
              <a:rPr lang="pt-PT" dirty="0"/>
              <a:t> APA 7</a:t>
            </a:r>
            <a:r>
              <a:rPr lang="pt-PT" baseline="30000" dirty="0"/>
              <a:t>th</a:t>
            </a:r>
            <a:r>
              <a:rPr lang="pt-PT" dirty="0"/>
              <a:t> </a:t>
            </a:r>
            <a:r>
              <a:rPr lang="pt-PT" dirty="0" err="1"/>
              <a:t>Style</a:t>
            </a:r>
            <a:r>
              <a:rPr dirty="0"/>
              <a:t>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Include only the most relevant sources.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QR code can link to the full paper or dataset.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4328648" y="25995821"/>
            <a:ext cx="6428232" cy="2103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Rounded Rectangle 68"/>
          <p:cNvSpPr/>
          <p:nvPr/>
        </p:nvSpPr>
        <p:spPr>
          <a:xfrm>
            <a:off x="14438376" y="26105549"/>
            <a:ext cx="6208776" cy="475488"/>
          </a:xfrm>
          <a:prstGeom prst="roundRect">
            <a:avLst/>
          </a:prstGeom>
          <a:solidFill>
            <a:srgbClr val="BDA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TextBox 69"/>
          <p:cNvSpPr txBox="1"/>
          <p:nvPr/>
        </p:nvSpPr>
        <p:spPr>
          <a:xfrm>
            <a:off x="14602968" y="26160413"/>
            <a:ext cx="5879592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 dirty="0">
                <a:solidFill>
                  <a:srgbClr val="FFFFFF"/>
                </a:solidFill>
                <a:latin typeface="Arial"/>
              </a:rPr>
              <a:t>ACKNOWLEDGEMENTS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4584680" y="26727341"/>
            <a:ext cx="5916168" cy="118871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Funding agency, project, institution, and collaborators.</a:t>
            </a:r>
          </a:p>
          <a:p>
            <a:pPr>
              <a:spcAft>
                <a:spcPts val="400"/>
              </a:spcAft>
              <a:defRPr sz="1150">
                <a:solidFill>
                  <a:srgbClr val="373737"/>
                </a:solidFill>
                <a:latin typeface="Arial"/>
              </a:defRPr>
            </a:pPr>
            <a:r>
              <a:rPr dirty="0"/>
              <a:t>• Add congress or institutional logos if needed.</a:t>
            </a:r>
          </a:p>
        </p:txBody>
      </p:sp>
      <p:sp>
        <p:nvSpPr>
          <p:cNvPr id="77" name="Rectangle 76"/>
          <p:cNvSpPr/>
          <p:nvPr/>
        </p:nvSpPr>
        <p:spPr>
          <a:xfrm>
            <a:off x="0" y="28757880"/>
            <a:ext cx="21387816" cy="1188720"/>
          </a:xfrm>
          <a:prstGeom prst="rect">
            <a:avLst/>
          </a:prstGeom>
          <a:solidFill>
            <a:srgbClr val="F8F8F6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822960" y="29032200"/>
            <a:ext cx="1216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50">
                <a:solidFill>
                  <a:srgbClr val="373737"/>
                </a:solidFill>
                <a:latin typeface="Arial"/>
              </a:rPr>
              <a:t>Template tips: keep body text around 28–34 pt when final content is inserted; prioritize visuals; avoid dense paragraphs; use high-contrast figures.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4447520" y="28940760"/>
            <a:ext cx="1737360" cy="640080"/>
          </a:xfrm>
          <a:prstGeom prst="roundRect">
            <a:avLst/>
          </a:prstGeom>
          <a:solidFill>
            <a:srgbClr val="FFFFFF"/>
          </a:solidFill>
          <a:ln>
            <a:solidFill>
              <a:srgbClr val="910E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Box 79"/>
          <p:cNvSpPr txBox="1"/>
          <p:nvPr/>
        </p:nvSpPr>
        <p:spPr>
          <a:xfrm>
            <a:off x="14538960" y="29169360"/>
            <a:ext cx="15544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>
                <a:solidFill>
                  <a:srgbClr val="910E15"/>
                </a:solidFill>
                <a:latin typeface="Arial"/>
              </a:rPr>
              <a:t>Congress logo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6596359" y="28940760"/>
            <a:ext cx="1737360" cy="640080"/>
          </a:xfrm>
          <a:prstGeom prst="roundRect">
            <a:avLst/>
          </a:prstGeom>
          <a:solidFill>
            <a:srgbClr val="FFFFFF"/>
          </a:solidFill>
          <a:ln>
            <a:solidFill>
              <a:srgbClr val="3D7F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TextBox 81"/>
          <p:cNvSpPr txBox="1"/>
          <p:nvPr/>
        </p:nvSpPr>
        <p:spPr>
          <a:xfrm>
            <a:off x="16687800" y="29169360"/>
            <a:ext cx="15544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>
                <a:solidFill>
                  <a:srgbClr val="3D7F70"/>
                </a:solidFill>
                <a:latin typeface="Arial"/>
              </a:rPr>
              <a:t>Institution logo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8745200" y="28940760"/>
            <a:ext cx="1737360" cy="640080"/>
          </a:xfrm>
          <a:prstGeom prst="roundRect">
            <a:avLst/>
          </a:prstGeom>
          <a:solidFill>
            <a:srgbClr val="FFFFFF"/>
          </a:solidFill>
          <a:ln>
            <a:solidFill>
              <a:srgbClr val="1836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TextBox 83"/>
          <p:cNvSpPr txBox="1"/>
          <p:nvPr/>
        </p:nvSpPr>
        <p:spPr>
          <a:xfrm>
            <a:off x="18836640" y="29169360"/>
            <a:ext cx="155448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>
                <a:solidFill>
                  <a:srgbClr val="183663"/>
                </a:solidFill>
                <a:latin typeface="Arial"/>
              </a:rPr>
              <a:t>Funding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342</Words>
  <Application>Microsoft Office PowerPoint</Application>
  <PresentationFormat>Personalizados</PresentationFormat>
  <Paragraphs>48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</dc:title>
  <dc:subject/>
  <dc:creator>Utilizador</dc:creator>
  <cp:keywords/>
  <dc:description/>
  <cp:lastModifiedBy>Utilizador</cp:lastModifiedBy>
  <cp:revision>5</cp:revision>
  <dcterms:created xsi:type="dcterms:W3CDTF">2013-01-27T09:14:16Z</dcterms:created>
  <dcterms:modified xsi:type="dcterms:W3CDTF">2026-05-04T20:15:40Z</dcterms:modified>
  <cp:category/>
</cp:coreProperties>
</file>